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466" r:id="rId2"/>
    <p:sldId id="465" r:id="rId3"/>
    <p:sldId id="4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63776-BAB9-4F13-9C60-16D9E4A1AB8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79483-D590-48A9-A4AC-9816934C0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68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9D895-DB4D-42CF-9BB1-B93648508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164"/>
            <a:ext cx="6858000" cy="2387203"/>
          </a:xfrm>
        </p:spPr>
        <p:txBody>
          <a:bodyPr anchor="b"/>
          <a:lstStyle>
            <a:lvl1pPr algn="ctr">
              <a:defRPr sz="56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A1E51C-BC5F-4260-91B4-11CA7A3B6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1640"/>
            <a:ext cx="6858000" cy="1656458"/>
          </a:xfrm>
        </p:spPr>
        <p:txBody>
          <a:bodyPr/>
          <a:lstStyle>
            <a:lvl1pPr marL="0" indent="0" algn="ctr">
              <a:buNone/>
              <a:defRPr sz="2250"/>
            </a:lvl1pPr>
            <a:lvl2pPr marL="428625" indent="0" algn="ctr">
              <a:buNone/>
              <a:defRPr sz="1875"/>
            </a:lvl2pPr>
            <a:lvl3pPr marL="857250" indent="0" algn="ctr">
              <a:buNone/>
              <a:defRPr sz="1688"/>
            </a:lvl3pPr>
            <a:lvl4pPr marL="1285875" indent="0" algn="ctr">
              <a:buNone/>
              <a:defRPr sz="1500"/>
            </a:lvl4pPr>
            <a:lvl5pPr marL="1714500" indent="0" algn="ctr">
              <a:buNone/>
              <a:defRPr sz="1500"/>
            </a:lvl5pPr>
            <a:lvl6pPr marL="2143125" indent="0" algn="ctr">
              <a:buNone/>
              <a:defRPr sz="1500"/>
            </a:lvl6pPr>
            <a:lvl7pPr marL="2571750" indent="0" algn="ctr">
              <a:buNone/>
              <a:defRPr sz="1500"/>
            </a:lvl7pPr>
            <a:lvl8pPr marL="3000375" indent="0" algn="ctr">
              <a:buNone/>
              <a:defRPr sz="1500"/>
            </a:lvl8pPr>
            <a:lvl9pPr marL="34290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217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01360-7E02-4BEA-8C44-6C280B64C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F67A5A-8E9B-4DCE-A6F7-3E3A66199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900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EB1401-8C92-41A2-82A0-7530BFE707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4799" y="610196"/>
            <a:ext cx="1942797" cy="54858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560331-25E6-4C21-B0E3-8D765F4672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6405" y="610196"/>
            <a:ext cx="5683250" cy="54858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659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31EDA-F379-4A9F-B03B-94CA5699C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C96C3-26EB-43EF-88E2-CA37B9273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257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61C32-35FE-4438-8F0E-E25EE6E8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7" y="1710036"/>
            <a:ext cx="7886095" cy="2853035"/>
          </a:xfrm>
        </p:spPr>
        <p:txBody>
          <a:bodyPr anchor="b"/>
          <a:lstStyle>
            <a:lvl1pPr>
              <a:defRPr sz="56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06841-2F3F-4A8D-8289-E7CD40F78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4417" y="4589859"/>
            <a:ext cx="7886095" cy="1500188"/>
          </a:xfrm>
        </p:spPr>
        <p:txBody>
          <a:bodyPr/>
          <a:lstStyle>
            <a:lvl1pPr marL="0" indent="0">
              <a:buNone/>
              <a:defRPr sz="2250"/>
            </a:lvl1pPr>
            <a:lvl2pPr marL="428625" indent="0">
              <a:buNone/>
              <a:defRPr sz="1875"/>
            </a:lvl2pPr>
            <a:lvl3pPr marL="857250" indent="0">
              <a:buNone/>
              <a:defRPr sz="1688"/>
            </a:lvl3pPr>
            <a:lvl4pPr marL="1285875" indent="0">
              <a:buNone/>
              <a:defRPr sz="1500"/>
            </a:lvl4pPr>
            <a:lvl5pPr marL="1714500" indent="0">
              <a:buNone/>
              <a:defRPr sz="1500"/>
            </a:lvl5pPr>
            <a:lvl6pPr marL="2143125" indent="0">
              <a:buNone/>
              <a:defRPr sz="1500"/>
            </a:lvl6pPr>
            <a:lvl7pPr marL="2571750" indent="0">
              <a:buNone/>
              <a:defRPr sz="1500"/>
            </a:lvl7pPr>
            <a:lvl8pPr marL="3000375" indent="0">
              <a:buNone/>
              <a:defRPr sz="1500"/>
            </a:lvl8pPr>
            <a:lvl9pPr marL="34290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788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CEBE0-13AF-435D-BADF-7CA875DD3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A3CA4-4144-4F46-9EF2-ED5C9E86E5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6405" y="1980903"/>
            <a:ext cx="3813024" cy="41150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BFCAFF-8231-42BD-A05C-C876244B7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4572" y="1980903"/>
            <a:ext cx="3813024" cy="41150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943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FC496-5235-4825-92CA-CE100C08A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465" y="364629"/>
            <a:ext cx="7886095" cy="13260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DA08C-DF96-4B02-97A9-5A3ADEC02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465" y="1681758"/>
            <a:ext cx="3867452" cy="823020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7E44FE-935E-4A83-AA06-3A7CD6628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465" y="2504778"/>
            <a:ext cx="3867452" cy="36849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74E4C-6FB8-430B-83B3-59AA6DBE4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453" y="1681758"/>
            <a:ext cx="3887108" cy="823020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4DD217-2BB9-47DE-90EC-F5D39223A0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453" y="2504778"/>
            <a:ext cx="3887108" cy="36849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228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CE2C9-68AC-4691-8EAD-3E56C6834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522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61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D8955-28FE-4426-BC1F-AE27E312A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465" y="456903"/>
            <a:ext cx="2948214" cy="1599902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10B78-DB3D-42AF-83BB-207499E3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108" y="986731"/>
            <a:ext cx="4629452" cy="4874121"/>
          </a:xfrm>
        </p:spPr>
        <p:txBody>
          <a:bodyPr/>
          <a:lstStyle>
            <a:lvl1pPr>
              <a:defRPr sz="3000"/>
            </a:lvl1pPr>
            <a:lvl2pPr>
              <a:defRPr sz="2625"/>
            </a:lvl2pPr>
            <a:lvl3pPr>
              <a:defRPr sz="2250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17B5C9-34F5-4614-A300-00876B43D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465" y="2056805"/>
            <a:ext cx="2948214" cy="3811489"/>
          </a:xfrm>
        </p:spPr>
        <p:txBody>
          <a:bodyPr/>
          <a:lstStyle>
            <a:lvl1pPr marL="0" indent="0">
              <a:buNone/>
              <a:defRPr sz="1500"/>
            </a:lvl1pPr>
            <a:lvl2pPr marL="428625" indent="0">
              <a:buNone/>
              <a:defRPr sz="1313"/>
            </a:lvl2pPr>
            <a:lvl3pPr marL="857250" indent="0">
              <a:buNone/>
              <a:defRPr sz="1125"/>
            </a:lvl3pPr>
            <a:lvl4pPr marL="1285875" indent="0">
              <a:buNone/>
              <a:defRPr sz="938"/>
            </a:lvl4pPr>
            <a:lvl5pPr marL="1714500" indent="0">
              <a:buNone/>
              <a:defRPr sz="938"/>
            </a:lvl5pPr>
            <a:lvl6pPr marL="2143125" indent="0">
              <a:buNone/>
              <a:defRPr sz="938"/>
            </a:lvl6pPr>
            <a:lvl7pPr marL="2571750" indent="0">
              <a:buNone/>
              <a:defRPr sz="938"/>
            </a:lvl7pPr>
            <a:lvl8pPr marL="3000375" indent="0">
              <a:buNone/>
              <a:defRPr sz="938"/>
            </a:lvl8pPr>
            <a:lvl9pPr marL="3429000" indent="0">
              <a:buNone/>
              <a:defRPr sz="938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061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D7153-772D-4538-A535-CB4E17CB9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465" y="456903"/>
            <a:ext cx="2948214" cy="1599902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2DE683-7DAF-402E-9268-882586833C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108" y="986731"/>
            <a:ext cx="4629452" cy="4874121"/>
          </a:xfrm>
        </p:spPr>
        <p:txBody>
          <a:bodyPr/>
          <a:lstStyle>
            <a:lvl1pPr marL="0" indent="0">
              <a:buNone/>
              <a:defRPr sz="3000"/>
            </a:lvl1pPr>
            <a:lvl2pPr marL="428625" indent="0">
              <a:buNone/>
              <a:defRPr sz="2625"/>
            </a:lvl2pPr>
            <a:lvl3pPr marL="857250" indent="0">
              <a:buNone/>
              <a:defRPr sz="2250"/>
            </a:lvl3pPr>
            <a:lvl4pPr marL="1285875" indent="0">
              <a:buNone/>
              <a:defRPr sz="1875"/>
            </a:lvl4pPr>
            <a:lvl5pPr marL="1714500" indent="0">
              <a:buNone/>
              <a:defRPr sz="1875"/>
            </a:lvl5pPr>
            <a:lvl6pPr marL="2143125" indent="0">
              <a:buNone/>
              <a:defRPr sz="1875"/>
            </a:lvl6pPr>
            <a:lvl7pPr marL="2571750" indent="0">
              <a:buNone/>
              <a:defRPr sz="1875"/>
            </a:lvl7pPr>
            <a:lvl8pPr marL="3000375" indent="0">
              <a:buNone/>
              <a:defRPr sz="1875"/>
            </a:lvl8pPr>
            <a:lvl9pPr marL="3429000" indent="0">
              <a:buNone/>
              <a:defRPr sz="18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1BACB7-6B38-439E-A4DF-7FCBB3D70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465" y="2056805"/>
            <a:ext cx="2948214" cy="3811489"/>
          </a:xfrm>
        </p:spPr>
        <p:txBody>
          <a:bodyPr/>
          <a:lstStyle>
            <a:lvl1pPr marL="0" indent="0">
              <a:buNone/>
              <a:defRPr sz="1500"/>
            </a:lvl1pPr>
            <a:lvl2pPr marL="428625" indent="0">
              <a:buNone/>
              <a:defRPr sz="1313"/>
            </a:lvl2pPr>
            <a:lvl3pPr marL="857250" indent="0">
              <a:buNone/>
              <a:defRPr sz="1125"/>
            </a:lvl3pPr>
            <a:lvl4pPr marL="1285875" indent="0">
              <a:buNone/>
              <a:defRPr sz="938"/>
            </a:lvl4pPr>
            <a:lvl5pPr marL="1714500" indent="0">
              <a:buNone/>
              <a:defRPr sz="938"/>
            </a:lvl5pPr>
            <a:lvl6pPr marL="2143125" indent="0">
              <a:buNone/>
              <a:defRPr sz="938"/>
            </a:lvl6pPr>
            <a:lvl7pPr marL="2571750" indent="0">
              <a:buNone/>
              <a:defRPr sz="938"/>
            </a:lvl7pPr>
            <a:lvl8pPr marL="3000375" indent="0">
              <a:buNone/>
              <a:defRPr sz="938"/>
            </a:lvl8pPr>
            <a:lvl9pPr marL="3429000" indent="0">
              <a:buNone/>
              <a:defRPr sz="938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461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0F4EBF1-E502-4BA2-BD35-E5176F432F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6405" y="610195"/>
            <a:ext cx="777119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38" tIns="47625" rIns="96838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626D200-AB7F-4C77-8151-4A811A39AD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6405" y="1980903"/>
            <a:ext cx="7771190" cy="411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38" tIns="47625" rIns="96838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817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06364" rtl="0" eaLnBrk="0" fontAlgn="base" hangingPunct="0">
        <a:spcBef>
          <a:spcPct val="0"/>
        </a:spcBef>
        <a:spcAft>
          <a:spcPct val="0"/>
        </a:spcAft>
        <a:defRPr sz="3281" b="1" kern="12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906364" rtl="0" eaLnBrk="0" fontAlgn="base" hangingPunct="0">
        <a:spcBef>
          <a:spcPct val="0"/>
        </a:spcBef>
        <a:spcAft>
          <a:spcPct val="0"/>
        </a:spcAft>
        <a:defRPr sz="3281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宋体" panose="02010600030101010101" pitchFamily="2" charset="-122"/>
          <a:ea typeface="宋体" panose="02010600030101010101" pitchFamily="2" charset="-122"/>
        </a:defRPr>
      </a:lvl2pPr>
      <a:lvl3pPr algn="ctr" defTabSz="906364" rtl="0" eaLnBrk="0" fontAlgn="base" hangingPunct="0">
        <a:spcBef>
          <a:spcPct val="0"/>
        </a:spcBef>
        <a:spcAft>
          <a:spcPct val="0"/>
        </a:spcAft>
        <a:defRPr sz="3281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宋体" panose="02010600030101010101" pitchFamily="2" charset="-122"/>
          <a:ea typeface="宋体" panose="02010600030101010101" pitchFamily="2" charset="-122"/>
        </a:defRPr>
      </a:lvl3pPr>
      <a:lvl4pPr algn="ctr" defTabSz="906364" rtl="0" eaLnBrk="0" fontAlgn="base" hangingPunct="0">
        <a:spcBef>
          <a:spcPct val="0"/>
        </a:spcBef>
        <a:spcAft>
          <a:spcPct val="0"/>
        </a:spcAft>
        <a:defRPr sz="3281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宋体" panose="02010600030101010101" pitchFamily="2" charset="-122"/>
          <a:ea typeface="宋体" panose="02010600030101010101" pitchFamily="2" charset="-122"/>
        </a:defRPr>
      </a:lvl4pPr>
      <a:lvl5pPr algn="ctr" defTabSz="906364" rtl="0" eaLnBrk="0" fontAlgn="base" hangingPunct="0">
        <a:spcBef>
          <a:spcPct val="0"/>
        </a:spcBef>
        <a:spcAft>
          <a:spcPct val="0"/>
        </a:spcAft>
        <a:defRPr sz="3281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宋体" panose="02010600030101010101" pitchFamily="2" charset="-122"/>
          <a:ea typeface="宋体" panose="02010600030101010101" pitchFamily="2" charset="-122"/>
        </a:defRPr>
      </a:lvl5pPr>
      <a:lvl6pPr marL="428625" algn="ctr" defTabSz="906364" rtl="0" eaLnBrk="0" fontAlgn="base" hangingPunct="0">
        <a:spcBef>
          <a:spcPct val="0"/>
        </a:spcBef>
        <a:spcAft>
          <a:spcPct val="0"/>
        </a:spcAft>
        <a:defRPr sz="3281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宋体" panose="02010600030101010101" pitchFamily="2" charset="-122"/>
          <a:ea typeface="宋体" panose="02010600030101010101" pitchFamily="2" charset="-122"/>
        </a:defRPr>
      </a:lvl6pPr>
      <a:lvl7pPr marL="857250" algn="ctr" defTabSz="906364" rtl="0" eaLnBrk="0" fontAlgn="base" hangingPunct="0">
        <a:spcBef>
          <a:spcPct val="0"/>
        </a:spcBef>
        <a:spcAft>
          <a:spcPct val="0"/>
        </a:spcAft>
        <a:defRPr sz="3281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宋体" panose="02010600030101010101" pitchFamily="2" charset="-122"/>
          <a:ea typeface="宋体" panose="02010600030101010101" pitchFamily="2" charset="-122"/>
        </a:defRPr>
      </a:lvl7pPr>
      <a:lvl8pPr marL="1285875" algn="ctr" defTabSz="906364" rtl="0" eaLnBrk="0" fontAlgn="base" hangingPunct="0">
        <a:spcBef>
          <a:spcPct val="0"/>
        </a:spcBef>
        <a:spcAft>
          <a:spcPct val="0"/>
        </a:spcAft>
        <a:defRPr sz="3281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宋体" panose="02010600030101010101" pitchFamily="2" charset="-122"/>
          <a:ea typeface="宋体" panose="02010600030101010101" pitchFamily="2" charset="-122"/>
        </a:defRPr>
      </a:lvl8pPr>
      <a:lvl9pPr marL="1714500" algn="ctr" defTabSz="906364" rtl="0" eaLnBrk="0" fontAlgn="base" hangingPunct="0">
        <a:spcBef>
          <a:spcPct val="0"/>
        </a:spcBef>
        <a:spcAft>
          <a:spcPct val="0"/>
        </a:spcAft>
        <a:defRPr sz="3281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宋体" panose="02010600030101010101" pitchFamily="2" charset="-122"/>
          <a:ea typeface="宋体" panose="02010600030101010101" pitchFamily="2" charset="-122"/>
        </a:defRPr>
      </a:lvl9pPr>
    </p:titleStyle>
    <p:bodyStyle>
      <a:lvl1pPr marL="339328" indent="-339328" algn="l" defTabSz="906364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188" kern="1200">
          <a:solidFill>
            <a:schemeClr val="bg1"/>
          </a:solidFill>
          <a:latin typeface="+mn-lt"/>
          <a:ea typeface="+mn-ea"/>
          <a:cs typeface="+mn-cs"/>
        </a:defRPr>
      </a:lvl1pPr>
      <a:lvl2pPr marL="736700" indent="-284262" algn="l" defTabSz="906364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13" kern="1200">
          <a:solidFill>
            <a:schemeClr val="bg1"/>
          </a:solidFill>
          <a:latin typeface="+mn-lt"/>
          <a:ea typeface="+mn-ea"/>
          <a:cs typeface="+mn-cs"/>
        </a:defRPr>
      </a:lvl2pPr>
      <a:lvl3pPr marL="1132583" indent="-226219" algn="l" defTabSz="906364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344" kern="1200">
          <a:solidFill>
            <a:schemeClr val="bg1"/>
          </a:solidFill>
          <a:latin typeface="+mn-lt"/>
          <a:ea typeface="+mn-ea"/>
          <a:cs typeface="+mn-cs"/>
        </a:defRPr>
      </a:lvl3pPr>
      <a:lvl4pPr marL="1586508" indent="-227708" algn="l" defTabSz="906364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969" kern="1200">
          <a:solidFill>
            <a:schemeClr val="bg1"/>
          </a:solidFill>
          <a:latin typeface="+mn-lt"/>
          <a:ea typeface="+mn-ea"/>
          <a:cs typeface="+mn-cs"/>
        </a:defRPr>
      </a:lvl4pPr>
      <a:lvl5pPr marL="2038945" indent="-226219" algn="l" defTabSz="906364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969" kern="1200">
          <a:solidFill>
            <a:schemeClr val="bg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A651548-A594-454A-9656-C11872F58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51200"/>
            <a:ext cx="6858000" cy="1498600"/>
          </a:xfrm>
        </p:spPr>
        <p:txBody>
          <a:bodyPr/>
          <a:lstStyle/>
          <a:p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</a:rPr>
              <a:t>Jesus You are precious</a:t>
            </a:r>
            <a:endParaRPr lang="en-US" sz="5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58103C4-6955-4441-AFF9-D955A44DE2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43000" y="1122165"/>
            <a:ext cx="6858000" cy="1608336"/>
          </a:xfrm>
        </p:spPr>
        <p:txBody>
          <a:bodyPr/>
          <a:lstStyle/>
          <a:p>
            <a:r>
              <a:rPr lang="zh-TW" altLang="en-US" sz="7200" dirty="0">
                <a:latin typeface="SimHei" panose="02010609060101010101" pitchFamily="49" charset="-122"/>
                <a:ea typeface="SimHei" panose="02010609060101010101" pitchFamily="49" charset="-122"/>
              </a:rPr>
              <a:t>耶稣你是宝贵</a:t>
            </a:r>
            <a:endParaRPr lang="en-US" altLang="en-US" sz="7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486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3" name="Rectangle 3">
            <a:extLst>
              <a:ext uri="{FF2B5EF4-FFF2-40B4-BE49-F238E27FC236}">
                <a16:creationId xmlns:a16="http://schemas.microsoft.com/office/drawing/2014/main" id="{23D8EC91-D2E9-447C-A245-A3B31C0FE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790575"/>
            <a:ext cx="7649766" cy="2643188"/>
          </a:xfrm>
        </p:spPr>
        <p:txBody>
          <a:bodyPr/>
          <a:lstStyle/>
          <a:p>
            <a:pPr algn="ctr">
              <a:spcBef>
                <a:spcPct val="15000"/>
              </a:spcBef>
              <a:buFontTx/>
              <a:buNone/>
            </a:pPr>
            <a: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  <a:t>耶稣你是宝贵，你对我真宝贵 </a:t>
            </a:r>
            <a:b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</a:br>
            <a: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  <a:t>你流宝血洗净我，你爱使我自由 </a:t>
            </a:r>
            <a:b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</a:br>
            <a: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  <a:t>我只想天天来赞美你 </a:t>
            </a:r>
            <a:b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</a:br>
            <a: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  <a:t>我只想要彰显你的名 </a:t>
            </a:r>
            <a:b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</a:br>
            <a:endParaRPr lang="en-US" altLang="en-US" sz="3750" b="1" dirty="0">
              <a:effectLst>
                <a:outerShdw blurRad="38100" dist="38100" dir="2700000" algn="tl">
                  <a:srgbClr val="C0C0C0"/>
                </a:outerShdw>
              </a:effectLst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D40AC24-6F96-4C42-AA65-6A0BF86484AD}"/>
              </a:ext>
            </a:extLst>
          </p:cNvPr>
          <p:cNvSpPr/>
          <p:nvPr/>
        </p:nvSpPr>
        <p:spPr>
          <a:xfrm>
            <a:off x="596900" y="3565234"/>
            <a:ext cx="798155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宋体"/>
              </a:rPr>
              <a:t>Jesus You are precious,  You`re worthy all to me </a:t>
            </a:r>
          </a:p>
          <a:p>
            <a:pPr algn="ctr"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宋体"/>
              </a:rPr>
              <a:t>You shed Your Blood to cleanse me </a:t>
            </a:r>
          </a:p>
          <a:p>
            <a:pPr algn="ctr"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宋体"/>
              </a:rPr>
              <a:t>Your love can set me free </a:t>
            </a:r>
          </a:p>
          <a:p>
            <a:pPr algn="ctr"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宋体"/>
              </a:rPr>
              <a:t> Day by day I want to praise Your Name </a:t>
            </a:r>
          </a:p>
          <a:p>
            <a:pPr algn="ctr"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宋体"/>
              </a:rPr>
              <a:t>All I want is magnifying Your Name </a:t>
            </a:r>
            <a:endParaRPr lang="en-US" sz="3000" dirty="0">
              <a:ln>
                <a:solidFill>
                  <a:schemeClr val="bg1"/>
                </a:solidFill>
              </a:ln>
              <a:solidFill>
                <a:srgbClr val="FFFF00"/>
              </a:solidFill>
              <a:latin typeface="Times New Roman" panose="02020603050405020304" pitchFamily="18" charset="0"/>
              <a:ea typeface="宋体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37EB80-DE33-4E57-B3B4-DE220285D800}"/>
              </a:ext>
            </a:extLst>
          </p:cNvPr>
          <p:cNvSpPr txBox="1"/>
          <p:nvPr/>
        </p:nvSpPr>
        <p:spPr>
          <a:xfrm>
            <a:off x="5295899" y="6181726"/>
            <a:ext cx="3068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</a:rPr>
              <a:t>Jesus You are precious 1/2</a:t>
            </a:r>
            <a:endParaRPr lang="en-US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6175692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3" name="Rectangle 3">
            <a:extLst>
              <a:ext uri="{FF2B5EF4-FFF2-40B4-BE49-F238E27FC236}">
                <a16:creationId xmlns:a16="http://schemas.microsoft.com/office/drawing/2014/main" id="{23D8EC91-D2E9-447C-A245-A3B31C0FE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606425"/>
            <a:ext cx="7649766" cy="2857500"/>
          </a:xfrm>
        </p:spPr>
        <p:txBody>
          <a:bodyPr/>
          <a:lstStyle/>
          <a:p>
            <a:pPr algn="ctr">
              <a:spcBef>
                <a:spcPct val="15000"/>
              </a:spcBef>
              <a:buFontTx/>
              <a:buNone/>
            </a:pPr>
            <a: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  <a:t>主啊我爱你，我要更爱你 </a:t>
            </a:r>
            <a:b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</a:br>
            <a: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  <a:t>我只想一生来事奉你 </a:t>
            </a:r>
            <a:b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</a:br>
            <a: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  <a:t>我只想要荣耀你的名 </a:t>
            </a:r>
            <a:b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</a:br>
            <a:r>
              <a:rPr lang="zh-TW" altLang="en-US" sz="37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NSimSun" panose="02010609030101010101" pitchFamily="49" charset="-122"/>
                <a:ea typeface="NSimSun" panose="02010609030101010101" pitchFamily="49" charset="-122"/>
              </a:rPr>
              <a:t>主啊我爱你，我要更爱你 </a:t>
            </a:r>
            <a:endParaRPr lang="en-US" altLang="en-US" sz="3750" b="1" dirty="0">
              <a:effectLst>
                <a:outerShdw blurRad="38100" dist="38100" dir="2700000" algn="tl">
                  <a:srgbClr val="C0C0C0"/>
                </a:outerShdw>
              </a:effectLst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D8F1E3-6BC6-426D-8142-EF388B570BF0}"/>
              </a:ext>
            </a:extLst>
          </p:cNvPr>
          <p:cNvSpPr/>
          <p:nvPr/>
        </p:nvSpPr>
        <p:spPr>
          <a:xfrm>
            <a:off x="428625" y="3182597"/>
            <a:ext cx="828675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宋体"/>
              </a:rPr>
              <a:t>O Lord I want to love You</a:t>
            </a:r>
            <a:br>
              <a:rPr lang="en-US" sz="30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宋体"/>
              </a:rPr>
            </a:br>
            <a:r>
              <a:rPr lang="en-US" sz="30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宋体"/>
              </a:rPr>
              <a:t> I want to love you more </a:t>
            </a:r>
          </a:p>
          <a:p>
            <a:pPr algn="ctr"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宋体"/>
              </a:rPr>
              <a:t>All I want to serve You all my life </a:t>
            </a:r>
            <a:br>
              <a:rPr lang="en-US" sz="30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宋体"/>
              </a:rPr>
            </a:br>
            <a:r>
              <a:rPr lang="en-US" sz="30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宋体"/>
              </a:rPr>
              <a:t>All I want to glorify Your Name </a:t>
            </a:r>
          </a:p>
          <a:p>
            <a:pPr algn="ctr"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宋体"/>
              </a:rPr>
              <a:t>O Lord I want to love You </a:t>
            </a:r>
          </a:p>
          <a:p>
            <a:pPr algn="ctr"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宋体"/>
              </a:rPr>
              <a:t>I want to love you more</a:t>
            </a:r>
            <a:endParaRPr lang="en-US" sz="3000" dirty="0">
              <a:solidFill>
                <a:srgbClr val="FFFFFF"/>
              </a:solidFill>
              <a:latin typeface="times new roman" panose="02020603050405020304" pitchFamily="18" charset="0"/>
              <a:ea typeface="宋体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98E54D-0110-4A75-AA9F-417C101EC05F}"/>
              </a:ext>
            </a:extLst>
          </p:cNvPr>
          <p:cNvSpPr txBox="1"/>
          <p:nvPr/>
        </p:nvSpPr>
        <p:spPr>
          <a:xfrm>
            <a:off x="5295899" y="6181726"/>
            <a:ext cx="3068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</a:rPr>
              <a:t>Jesus You are precious 2/2</a:t>
            </a:r>
            <a:endParaRPr lang="en-US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61080334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宋体"/>
        <a:ea typeface="宋体"/>
        <a:cs typeface=""/>
      </a:majorFont>
      <a:minorFont>
        <a:latin typeface="宋体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93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NSimSun</vt:lpstr>
      <vt:lpstr>SimHei</vt:lpstr>
      <vt:lpstr>宋体</vt:lpstr>
      <vt:lpstr>Arial</vt:lpstr>
      <vt:lpstr>Calibri</vt:lpstr>
      <vt:lpstr>Times New Roman</vt:lpstr>
      <vt:lpstr>Times New Roman</vt:lpstr>
      <vt:lpstr>Default Design</vt:lpstr>
      <vt:lpstr>耶稣你是宝贵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【耶稣你是宝贵】</dc:title>
  <dc:creator>Eva Li</dc:creator>
  <cp:lastModifiedBy>Eva Li</cp:lastModifiedBy>
  <cp:revision>10</cp:revision>
  <dcterms:created xsi:type="dcterms:W3CDTF">2018-12-11T13:56:06Z</dcterms:created>
  <dcterms:modified xsi:type="dcterms:W3CDTF">2018-12-11T18:51:30Z</dcterms:modified>
</cp:coreProperties>
</file>